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6" r:id="rId2"/>
    <p:sldId id="257" r:id="rId3"/>
    <p:sldId id="264" r:id="rId4"/>
    <p:sldId id="258" r:id="rId5"/>
    <p:sldId id="259" r:id="rId6"/>
    <p:sldId id="260" r:id="rId7"/>
    <p:sldId id="263" r:id="rId8"/>
    <p:sldId id="262" r:id="rId9"/>
    <p:sldId id="261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3433A1-AC28-44C3-AA28-857A00CBC7D8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11200D-5DCE-480E-A2B0-9F8F280D51E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11200D-5DCE-480E-A2B0-9F8F280D51E4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19.10.2021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smiles.33b.ru/smile.104595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28926" y="1000108"/>
            <a:ext cx="5715040" cy="3071834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«ЗНАЕШЬ ЛИ ТЫ </a:t>
            </a:r>
            <a:r>
              <a:rPr 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РУССКИЙ 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ЯЗЫК?»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КРОССВОРД  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sz="2800" dirty="0"/>
          </a:p>
        </p:txBody>
      </p:sp>
      <p:pic>
        <p:nvPicPr>
          <p:cNvPr id="5" name="Picture 21" descr="04_zs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888358">
            <a:off x="680191" y="1491652"/>
            <a:ext cx="2281452" cy="2685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Критерии оценивания: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2428868"/>
            <a:ext cx="8215370" cy="3571900"/>
          </a:xfrm>
        </p:spPr>
        <p:txBody>
          <a:bodyPr/>
          <a:lstStyle/>
          <a:p>
            <a:r>
              <a:rPr lang="ru-RU" dirty="0" smtClean="0"/>
              <a:t>Оценка «5» ставится, если набрано 13-14 баллов.</a:t>
            </a:r>
          </a:p>
          <a:p>
            <a:r>
              <a:rPr lang="ru-RU" dirty="0" smtClean="0"/>
              <a:t>Оценка «4» ставится, если набрано 9-12 баллов.</a:t>
            </a:r>
          </a:p>
          <a:p>
            <a:r>
              <a:rPr lang="ru-RU" dirty="0" smtClean="0"/>
              <a:t>Оценка «3» ставится, если набрано 7-8 баллов.</a:t>
            </a:r>
          </a:p>
          <a:p>
            <a:r>
              <a:rPr lang="ru-RU" dirty="0" smtClean="0"/>
              <a:t>Оценка «2» ставится, если набрано 1-6 баллов.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071678"/>
            <a:ext cx="8715436" cy="425292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Если ты получил «4» или «5» – У-Р-А!</a:t>
            </a:r>
          </a:p>
          <a:p>
            <a:pPr algn="ctr">
              <a:buNone/>
            </a:pP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Если ты получил «3» – О-ХО-ХО!</a:t>
            </a:r>
          </a:p>
          <a:p>
            <a:pPr algn="ctr">
              <a:buNone/>
            </a:pP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Если ты получил «2» – АЙ-АЙ-АЙ!</a:t>
            </a:r>
          </a:p>
          <a:p>
            <a:pPr algn="ctr">
              <a:buNone/>
            </a:pPr>
            <a:endParaRPr lang="ru-RU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21431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УЧИТЕ  </a:t>
            </a:r>
          </a:p>
          <a:p>
            <a:pPr algn="ctr">
              <a:buNone/>
            </a:pPr>
            <a: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РУССКИЙ  ЯЗЫК!</a:t>
            </a:r>
            <a:endParaRPr lang="ru-RU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7" descr="95b36cc2c1a3787bea652788f9332a02"/>
          <p:cNvPicPr>
            <a:picLocks noGrp="1"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3214686"/>
            <a:ext cx="3384550" cy="322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572560" cy="3000396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Кроссворд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(англ. 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cross word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cross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крест + 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word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слово) – род задачи-головоломки по разгадыванию слов; представляет собой фигуру, разбитую на квадраты, которые нужно заполнить буквами, чтобы по горизонталям и вертикалям получился ряд разгаданных слов. (Краткий словарь иностранных слов. Под ред. Лёхина И.В. и Петрова Ф.Н.).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571876"/>
            <a:ext cx="8786842" cy="2752724"/>
          </a:xfrm>
        </p:spPr>
        <p:txBody>
          <a:bodyPr/>
          <a:lstStyle/>
          <a:p>
            <a:pPr algn="just">
              <a:buNone/>
            </a:pPr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Кроссворд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игра-задача, в которой фигура из рядов пустых клеток заполняется перекрещивающимися словами со значениями, заданными по условиям игры. (Ожегов С.И. Словарь русского языка под редакцией Шведовой Н.Ю.).       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5429256" y="357166"/>
            <a:ext cx="214314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429256" y="500042"/>
            <a:ext cx="214314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j00787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738941" flipH="1">
            <a:off x="8017381" y="5242260"/>
            <a:ext cx="655742" cy="1563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/>
          </a:bodyPr>
          <a:lstStyle/>
          <a:p>
            <a:pPr algn="ctr"/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РЕШИ  КРОССВОРД!</a:t>
            </a:r>
            <a:endParaRPr lang="ru-RU" sz="4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114300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 Д А Ч И !</a:t>
            </a:r>
            <a:endParaRPr lang="ru-RU" sz="6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9" descr="эмблема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3643314"/>
            <a:ext cx="3429000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571504"/>
          </a:xfrm>
        </p:spPr>
        <p:txBody>
          <a:bodyPr>
            <a:normAutofit/>
          </a:bodyPr>
          <a:lstStyle/>
          <a:p>
            <a:pPr algn="ctr"/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По горизонтали:</a:t>
            </a:r>
            <a:endParaRPr lang="ru-RU" sz="32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95864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Часть речи, отвечающая на вопросы </a:t>
            </a: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кто? что?</a:t>
            </a: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6. К какой части речи относятся слова </a:t>
            </a: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ай, ох, увы?</a:t>
            </a: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7. Неизменяемая часть речи, обозначающая </a:t>
            </a: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признак действия и признак признака. 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8. Словарный состав языка.</a:t>
            </a: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11. К какой части речи относятся слова  </a:t>
            </a: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не, бы, вот?</a:t>
            </a: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12. К какой части речи относятся слова  </a:t>
            </a: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я, себя, никто?</a:t>
            </a: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13. Часть речи, обозначающая </a:t>
            </a: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действие предмета.</a:t>
            </a: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14. Часть речи, обозначающая </a:t>
            </a: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признак предмета.</a:t>
            </a:r>
            <a:endParaRPr lang="ru-RU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642942"/>
          </a:xfrm>
        </p:spPr>
        <p:txBody>
          <a:bodyPr>
            <a:normAutofit/>
          </a:bodyPr>
          <a:lstStyle/>
          <a:p>
            <a:pPr algn="ctr"/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По вертикали:</a:t>
            </a:r>
            <a:endParaRPr lang="ru-RU" sz="3200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18161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К какой части речи относятся слова  </a:t>
            </a: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но, как, и?</a:t>
            </a: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Система правописания слов.</a:t>
            </a:r>
            <a:endParaRPr lang="ru-RU" b="1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 Назовите знак препинания « – ».</a:t>
            </a: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4. Назовите знак препинания, который ставится  в конце предложения.</a:t>
            </a: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5. К какой части речи относятся слова  </a:t>
            </a: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с, под, из-за?</a:t>
            </a: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9. Назовите знак препинания, который ставится  внутри предложения.</a:t>
            </a:r>
            <a:endParaRPr lang="ru-RU" b="1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10. Формальный строй языка, образующий его целостную систему.</a:t>
            </a:r>
            <a:endParaRPr lang="ru-RU" b="1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11. Часть речи, отвечающая на вопросы </a:t>
            </a: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сколько? который 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778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3143272"/>
          </a:xfrm>
        </p:spPr>
        <p:txBody>
          <a:bodyPr/>
          <a:lstStyle/>
          <a:p>
            <a:pPr algn="ctr">
              <a:buNone/>
            </a:pPr>
            <a:r>
              <a:rPr lang="ru-RU" sz="6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ПРОВЕРЬ  СЕБЯ!</a:t>
            </a:r>
          </a:p>
          <a:p>
            <a:endParaRPr lang="ru-RU" dirty="0"/>
          </a:p>
        </p:txBody>
      </p:sp>
      <p:pic>
        <p:nvPicPr>
          <p:cNvPr id="4" name="Picture 22" descr="78ce56ae5fa75ac85e3ab5e321d88a9d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628150">
            <a:off x="3608139" y="3851204"/>
            <a:ext cx="2305050" cy="212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768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35718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 С</a:t>
                      </a:r>
                      <a:endParaRPr lang="ru-RU" sz="18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Щ 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Е 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 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 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 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 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 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Е 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Л 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Ь  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 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  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Е 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571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О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Р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</a:tr>
              <a:tr h="3571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Ю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Т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Т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П 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Ф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</a:tr>
              <a:tr h="3571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З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И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О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Р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М 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Е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Ж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Д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О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М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Е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Т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И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Е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</a:tr>
              <a:tr h="357189"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 Н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А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Р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Е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Ч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И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Е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Г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</a:tr>
              <a:tr h="357189"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Е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К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Д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Р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</a:tr>
              <a:tr h="357189"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А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 Л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Е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К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С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И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К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А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</a:tr>
              <a:tr h="357189"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О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Ф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З 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</a:tr>
              <a:tr h="357189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Г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Ч 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А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С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Т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И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Ц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А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571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Г 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И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Я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П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571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Р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С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Я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571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А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Л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Т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571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М 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Е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С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Т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О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И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М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Е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Н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И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Е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Г 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Л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А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Г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О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Л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571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М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Т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Я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571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А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Е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571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Т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П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Р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И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Л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А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Г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А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Т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Е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Л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Ь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Н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О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Е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571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И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Ь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571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К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Н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5718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А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О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57189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Е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57189"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752856"/>
          </a:xfrm>
        </p:spPr>
        <p:txBody>
          <a:bodyPr/>
          <a:lstStyle/>
          <a:p>
            <a:pPr algn="ctr">
              <a:buNone/>
            </a:pPr>
            <a:r>
              <a:rPr lang="ru-RU" sz="6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ОЦЕНИ  СЕБЯ!</a:t>
            </a:r>
          </a:p>
          <a:p>
            <a:pPr algn="ctr">
              <a:buNone/>
            </a:pPr>
            <a:r>
              <a:rPr lang="ru-RU" sz="4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Каждый правильный ответ – 1 балл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142</TotalTime>
  <Words>524</Words>
  <PresentationFormat>Экран (4:3)</PresentationFormat>
  <Paragraphs>172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«ЗНАЕШЬ ЛИ ТЫ   РУССКИЙ ЯЗЫК?»  КРОССВОРД   </vt:lpstr>
      <vt:lpstr>Кроссворд  (англ. cross word     cross крест + word слово) – род задачи-головоломки по разгадыванию слов; представляет собой фигуру, разбитую на квадраты, которые нужно заполнить буквами, чтобы по горизонталям и вертикалям получился ряд разгаданных слов. (Краткий словарь иностранных слов. Под ред. Лёхина И.В. и Петрова Ф.Н.).</vt:lpstr>
      <vt:lpstr>РЕШИ  КРОССВОРД!</vt:lpstr>
      <vt:lpstr>По горизонтали:</vt:lpstr>
      <vt:lpstr>По вертикали:</vt:lpstr>
      <vt:lpstr>Слайд 6</vt:lpstr>
      <vt:lpstr>Слайд 7</vt:lpstr>
      <vt:lpstr>Слайд 8</vt:lpstr>
      <vt:lpstr>Слайд 9</vt:lpstr>
      <vt:lpstr>Критерии оценивания: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КРОССВОРД   ПО  РУССКОМУ  ЯЗЫКУ</dc:title>
  <dc:creator>Админ</dc:creator>
  <cp:lastModifiedBy>user</cp:lastModifiedBy>
  <cp:revision>20</cp:revision>
  <dcterms:created xsi:type="dcterms:W3CDTF">2015-09-26T07:43:56Z</dcterms:created>
  <dcterms:modified xsi:type="dcterms:W3CDTF">2021-10-19T09:46:27Z</dcterms:modified>
</cp:coreProperties>
</file>